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23/03/2015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624638"/>
            <a:chOff x="173" y="66"/>
            <a:chExt cx="5320" cy="4173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88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>
                  <a:latin typeface="Times New Roman" pitchFamily="18" charset="0"/>
                </a:rPr>
                <a:t>http://www.reliatech.de / info@reliatech.de</a:t>
              </a: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902323" y="908274"/>
            <a:ext cx="333937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PDGF-AB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#200-053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200-054)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98625" y="4931608"/>
            <a:ext cx="4140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PDGF-AB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coli. 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Silver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1467" y="1668935"/>
            <a:ext cx="1420283" cy="315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Tema di Office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29</cp:revision>
  <dcterms:created xsi:type="dcterms:W3CDTF">2011-09-08T13:23:55Z</dcterms:created>
  <dcterms:modified xsi:type="dcterms:W3CDTF">2015-03-23T11:10:04Z</dcterms:modified>
</cp:coreProperties>
</file>